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sldIdLst>
    <p:sldId id="256" r:id="rId5"/>
    <p:sldId id="257" r:id="rId6"/>
    <p:sldId id="258" r:id="rId7"/>
    <p:sldId id="263" r:id="rId8"/>
    <p:sldId id="269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00"/>
    <a:srgbClr val="6E8A36"/>
    <a:srgbClr val="0C73BD"/>
    <a:srgbClr val="FF579D"/>
    <a:srgbClr val="FDC724"/>
    <a:srgbClr val="F28E2B"/>
    <a:srgbClr val="F2C02B"/>
    <a:srgbClr val="F2A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5B084A-2619-4979-9CB1-2DB1F9D4207D}" v="1" dt="2025-07-28T10:05:51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Strange Møller" userId="5d95380b-6979-48e8-b3aa-9c0604fc93e9" providerId="ADAL" clId="{945B084A-2619-4979-9CB1-2DB1F9D4207D}"/>
    <pc:docChg chg="undo custSel addSld delSld modSld">
      <pc:chgData name="Kristina Strange Møller" userId="5d95380b-6979-48e8-b3aa-9c0604fc93e9" providerId="ADAL" clId="{945B084A-2619-4979-9CB1-2DB1F9D4207D}" dt="2025-07-28T10:17:27.714" v="584" actId="20577"/>
      <pc:docMkLst>
        <pc:docMk/>
      </pc:docMkLst>
      <pc:sldChg chg="modSp mod">
        <pc:chgData name="Kristina Strange Møller" userId="5d95380b-6979-48e8-b3aa-9c0604fc93e9" providerId="ADAL" clId="{945B084A-2619-4979-9CB1-2DB1F9D4207D}" dt="2025-07-28T10:03:52.946" v="9" actId="20577"/>
        <pc:sldMkLst>
          <pc:docMk/>
          <pc:sldMk cId="1725973799" sldId="257"/>
        </pc:sldMkLst>
        <pc:spChg chg="mod">
          <ac:chgData name="Kristina Strange Møller" userId="5d95380b-6979-48e8-b3aa-9c0604fc93e9" providerId="ADAL" clId="{945B084A-2619-4979-9CB1-2DB1F9D4207D}" dt="2025-07-28T10:03:46.156" v="7" actId="404"/>
          <ac:spMkLst>
            <pc:docMk/>
            <pc:sldMk cId="1725973799" sldId="257"/>
            <ac:spMk id="5" creationId="{7570E98A-7981-473D-BD84-6E492B6AB328}"/>
          </ac:spMkLst>
        </pc:spChg>
        <pc:spChg chg="mod">
          <ac:chgData name="Kristina Strange Møller" userId="5d95380b-6979-48e8-b3aa-9c0604fc93e9" providerId="ADAL" clId="{945B084A-2619-4979-9CB1-2DB1F9D4207D}" dt="2025-07-28T10:03:52.946" v="9" actId="20577"/>
          <ac:spMkLst>
            <pc:docMk/>
            <pc:sldMk cId="1725973799" sldId="257"/>
            <ac:spMk id="12" creationId="{8D1D2DE1-8A11-4D86-856F-FEAB24BA4EC6}"/>
          </ac:spMkLst>
        </pc:spChg>
      </pc:sldChg>
      <pc:sldChg chg="delSp modSp mod">
        <pc:chgData name="Kristina Strange Møller" userId="5d95380b-6979-48e8-b3aa-9c0604fc93e9" providerId="ADAL" clId="{945B084A-2619-4979-9CB1-2DB1F9D4207D}" dt="2025-07-28T10:04:37.292" v="12" actId="20577"/>
        <pc:sldMkLst>
          <pc:docMk/>
          <pc:sldMk cId="1903513349" sldId="258"/>
        </pc:sldMkLst>
        <pc:spChg chg="mod">
          <ac:chgData name="Kristina Strange Møller" userId="5d95380b-6979-48e8-b3aa-9c0604fc93e9" providerId="ADAL" clId="{945B084A-2619-4979-9CB1-2DB1F9D4207D}" dt="2025-07-28T10:04:37.292" v="12" actId="20577"/>
          <ac:spMkLst>
            <pc:docMk/>
            <pc:sldMk cId="1903513349" sldId="258"/>
            <ac:spMk id="12" creationId="{8D1D2DE1-8A11-4D86-856F-FEAB24BA4EC6}"/>
          </ac:spMkLst>
        </pc:spChg>
        <pc:picChg chg="del">
          <ac:chgData name="Kristina Strange Møller" userId="5d95380b-6979-48e8-b3aa-9c0604fc93e9" providerId="ADAL" clId="{945B084A-2619-4979-9CB1-2DB1F9D4207D}" dt="2025-07-28T10:04:30.720" v="11" actId="478"/>
          <ac:picMkLst>
            <pc:docMk/>
            <pc:sldMk cId="1903513349" sldId="258"/>
            <ac:picMk id="8" creationId="{9B196348-5BFD-5926-93FA-EA5EABDA5E39}"/>
          </ac:picMkLst>
        </pc:picChg>
      </pc:sldChg>
      <pc:sldChg chg="addSp delSp modSp add del mod setBg modClrScheme delDesignElem chgLayout">
        <pc:chgData name="Kristina Strange Møller" userId="5d95380b-6979-48e8-b3aa-9c0604fc93e9" providerId="ADAL" clId="{945B084A-2619-4979-9CB1-2DB1F9D4207D}" dt="2025-07-28T10:09:32.390" v="29" actId="208"/>
        <pc:sldMkLst>
          <pc:docMk/>
          <pc:sldMk cId="1543101621" sldId="263"/>
        </pc:sldMkLst>
        <pc:spChg chg="add del mod">
          <ac:chgData name="Kristina Strange Møller" userId="5d95380b-6979-48e8-b3aa-9c0604fc93e9" providerId="ADAL" clId="{945B084A-2619-4979-9CB1-2DB1F9D4207D}" dt="2025-07-28T10:06:08.471" v="18" actId="6264"/>
          <ac:spMkLst>
            <pc:docMk/>
            <pc:sldMk cId="1543101621" sldId="263"/>
            <ac:spMk id="3" creationId="{BB7F54D2-23FC-AACE-308D-434149C1A6FB}"/>
          </ac:spMkLst>
        </pc:spChg>
        <pc:spChg chg="add del mod ord">
          <ac:chgData name="Kristina Strange Møller" userId="5d95380b-6979-48e8-b3aa-9c0604fc93e9" providerId="ADAL" clId="{945B084A-2619-4979-9CB1-2DB1F9D4207D}" dt="2025-07-28T10:06:08.471" v="18" actId="6264"/>
          <ac:spMkLst>
            <pc:docMk/>
            <pc:sldMk cId="1543101621" sldId="263"/>
            <ac:spMk id="4" creationId="{9FE6128C-E2A3-563F-4255-1773D42A204E}"/>
          </ac:spMkLst>
        </pc:spChg>
        <pc:spChg chg="mod">
          <ac:chgData name="Kristina Strange Møller" userId="5d95380b-6979-48e8-b3aa-9c0604fc93e9" providerId="ADAL" clId="{945B084A-2619-4979-9CB1-2DB1F9D4207D}" dt="2025-07-28T10:08:32.061" v="27" actId="208"/>
          <ac:spMkLst>
            <pc:docMk/>
            <pc:sldMk cId="1543101621" sldId="263"/>
            <ac:spMk id="5" creationId="{7570E98A-7981-473D-BD84-6E492B6AB328}"/>
          </ac:spMkLst>
        </pc:spChg>
        <pc:spChg chg="add del mod ord">
          <ac:chgData name="Kristina Strange Møller" userId="5d95380b-6979-48e8-b3aa-9c0604fc93e9" providerId="ADAL" clId="{945B084A-2619-4979-9CB1-2DB1F9D4207D}" dt="2025-07-28T10:06:47.053" v="21" actId="478"/>
          <ac:spMkLst>
            <pc:docMk/>
            <pc:sldMk cId="1543101621" sldId="263"/>
            <ac:spMk id="7" creationId="{A48F5A56-63DA-B784-60B9-8DCEE4484633}"/>
          </ac:spMkLst>
        </pc:spChg>
        <pc:spChg chg="mod ord">
          <ac:chgData name="Kristina Strange Møller" userId="5d95380b-6979-48e8-b3aa-9c0604fc93e9" providerId="ADAL" clId="{945B084A-2619-4979-9CB1-2DB1F9D4207D}" dt="2025-07-28T10:07:27.737" v="22" actId="14100"/>
          <ac:spMkLst>
            <pc:docMk/>
            <pc:sldMk cId="1543101621" sldId="263"/>
            <ac:spMk id="12" creationId="{8D1D2DE1-8A11-4D86-856F-FEAB24BA4EC6}"/>
          </ac:spMkLst>
        </pc:spChg>
        <pc:spChg chg="del">
          <ac:chgData name="Kristina Strange Møller" userId="5d95380b-6979-48e8-b3aa-9c0604fc93e9" providerId="ADAL" clId="{945B084A-2619-4979-9CB1-2DB1F9D4207D}" dt="2025-07-28T10:05:51.567" v="15"/>
          <ac:spMkLst>
            <pc:docMk/>
            <pc:sldMk cId="1543101621" sldId="263"/>
            <ac:spMk id="32" creationId="{809C0BCD-BEE9-423F-A51C-BCCD8E5EAADA}"/>
          </ac:spMkLst>
        </pc:spChg>
        <pc:picChg chg="mod">
          <ac:chgData name="Kristina Strange Møller" userId="5d95380b-6979-48e8-b3aa-9c0604fc93e9" providerId="ADAL" clId="{945B084A-2619-4979-9CB1-2DB1F9D4207D}" dt="2025-07-28T10:09:32.390" v="29" actId="208"/>
          <ac:picMkLst>
            <pc:docMk/>
            <pc:sldMk cId="1543101621" sldId="263"/>
            <ac:picMk id="6" creationId="{91F88ABC-8587-9CE5-DAE6-C7F6B1FB133B}"/>
          </ac:picMkLst>
        </pc:picChg>
      </pc:sldChg>
      <pc:sldChg chg="modSp mod">
        <pc:chgData name="Kristina Strange Møller" userId="5d95380b-6979-48e8-b3aa-9c0604fc93e9" providerId="ADAL" clId="{945B084A-2619-4979-9CB1-2DB1F9D4207D}" dt="2025-07-28T10:16:51.396" v="560" actId="20577"/>
        <pc:sldMkLst>
          <pc:docMk/>
          <pc:sldMk cId="1765165933" sldId="264"/>
        </pc:sldMkLst>
        <pc:spChg chg="mod">
          <ac:chgData name="Kristina Strange Møller" userId="5d95380b-6979-48e8-b3aa-9c0604fc93e9" providerId="ADAL" clId="{945B084A-2619-4979-9CB1-2DB1F9D4207D}" dt="2025-07-28T10:16:51.396" v="560" actId="20577"/>
          <ac:spMkLst>
            <pc:docMk/>
            <pc:sldMk cId="1765165933" sldId="264"/>
            <ac:spMk id="12" creationId="{8D1D2DE1-8A11-4D86-856F-FEAB24BA4EC6}"/>
          </ac:spMkLst>
        </pc:spChg>
      </pc:sldChg>
      <pc:sldChg chg="modSp mod">
        <pc:chgData name="Kristina Strange Møller" userId="5d95380b-6979-48e8-b3aa-9c0604fc93e9" providerId="ADAL" clId="{945B084A-2619-4979-9CB1-2DB1F9D4207D}" dt="2025-07-28T10:17:27.714" v="584" actId="20577"/>
        <pc:sldMkLst>
          <pc:docMk/>
          <pc:sldMk cId="3006187400" sldId="265"/>
        </pc:sldMkLst>
        <pc:spChg chg="mod">
          <ac:chgData name="Kristina Strange Møller" userId="5d95380b-6979-48e8-b3aa-9c0604fc93e9" providerId="ADAL" clId="{945B084A-2619-4979-9CB1-2DB1F9D4207D}" dt="2025-07-28T10:17:27.714" v="584" actId="20577"/>
          <ac:spMkLst>
            <pc:docMk/>
            <pc:sldMk cId="3006187400" sldId="265"/>
            <ac:spMk id="7" creationId="{78104819-3993-4520-A8B3-AA1AF96FB35B}"/>
          </ac:spMkLst>
        </pc:spChg>
        <pc:spChg chg="mod">
          <ac:chgData name="Kristina Strange Møller" userId="5d95380b-6979-48e8-b3aa-9c0604fc93e9" providerId="ADAL" clId="{945B084A-2619-4979-9CB1-2DB1F9D4207D}" dt="2025-07-28T10:17:10.698" v="573" actId="20577"/>
          <ac:spMkLst>
            <pc:docMk/>
            <pc:sldMk cId="3006187400" sldId="265"/>
            <ac:spMk id="12" creationId="{8D1D2DE1-8A11-4D86-856F-FEAB24BA4EC6}"/>
          </ac:spMkLst>
        </pc:spChg>
      </pc:sldChg>
      <pc:sldChg chg="del">
        <pc:chgData name="Kristina Strange Møller" userId="5d95380b-6979-48e8-b3aa-9c0604fc93e9" providerId="ADAL" clId="{945B084A-2619-4979-9CB1-2DB1F9D4207D}" dt="2025-07-28T10:04:15.191" v="10" actId="47"/>
        <pc:sldMkLst>
          <pc:docMk/>
          <pc:sldMk cId="867816072" sldId="268"/>
        </pc:sldMkLst>
      </pc:sldChg>
      <pc:sldChg chg="modSp mod">
        <pc:chgData name="Kristina Strange Møller" userId="5d95380b-6979-48e8-b3aa-9c0604fc93e9" providerId="ADAL" clId="{945B084A-2619-4979-9CB1-2DB1F9D4207D}" dt="2025-07-28T10:16:10.118" v="456" actId="20577"/>
        <pc:sldMkLst>
          <pc:docMk/>
          <pc:sldMk cId="2173743433" sldId="269"/>
        </pc:sldMkLst>
        <pc:spChg chg="mod">
          <ac:chgData name="Kristina Strange Møller" userId="5d95380b-6979-48e8-b3aa-9c0604fc93e9" providerId="ADAL" clId="{945B084A-2619-4979-9CB1-2DB1F9D4207D}" dt="2025-07-28T10:11:25.556" v="127" actId="20577"/>
          <ac:spMkLst>
            <pc:docMk/>
            <pc:sldMk cId="2173743433" sldId="269"/>
            <ac:spMk id="2" creationId="{218DF642-7A63-0137-C54B-B7CA7393175A}"/>
          </ac:spMkLst>
        </pc:spChg>
        <pc:spChg chg="mod">
          <ac:chgData name="Kristina Strange Møller" userId="5d95380b-6979-48e8-b3aa-9c0604fc93e9" providerId="ADAL" clId="{945B084A-2619-4979-9CB1-2DB1F9D4207D}" dt="2025-07-28T10:16:10.118" v="456" actId="20577"/>
          <ac:spMkLst>
            <pc:docMk/>
            <pc:sldMk cId="2173743433" sldId="269"/>
            <ac:spMk id="5" creationId="{3267DCE5-3523-16D0-D58A-222B1D68C6C2}"/>
          </ac:spMkLst>
        </pc:spChg>
        <pc:spChg chg="mod">
          <ac:chgData name="Kristina Strange Møller" userId="5d95380b-6979-48e8-b3aa-9c0604fc93e9" providerId="ADAL" clId="{945B084A-2619-4979-9CB1-2DB1F9D4207D}" dt="2025-07-28T10:15:15.564" v="352" actId="20577"/>
          <ac:spMkLst>
            <pc:docMk/>
            <pc:sldMk cId="2173743433" sldId="269"/>
            <ac:spMk id="7" creationId="{CDD9FD70-CFA3-4FA3-31A1-E966043082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15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392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49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30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36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63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104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770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6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180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C56D20F-505D-4388-9DC6-558D0C308DBC}" type="datetimeFigureOut">
              <a:rPr lang="da-DK" smtClean="0"/>
              <a:t>28-07-2025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C1C4AC0-F085-4E6F-AC20-A5B141CB34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55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file:///C:\Users\ee88736\Downloads\FH-logo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-koege.dk/campusplus/elever-og-skoler" TargetMode="External"/><Relationship Id="rId2" Type="http://schemas.openxmlformats.org/officeDocument/2006/relationships/hyperlink" Target="https://www.google.com/maps/d/u/0/edit?mid=1cVM0ozPu4os307nHHh2YG1VSH7mSMqE&amp;ll=55.45690182936603%2C12.183233400000004&amp;z=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campus@koege.d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ampus@koege.d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874607" y="876299"/>
            <a:ext cx="6487528" cy="4970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100" b="1" cap="all" dirty="0" err="1">
                <a:latin typeface="Metral Bold" panose="00000800000000000000" pitchFamily="50" charset="0"/>
              </a:rPr>
              <a:t>Forbered</a:t>
            </a:r>
            <a:r>
              <a:rPr lang="en-US" sz="5100" b="1" cap="all" dirty="0">
                <a:latin typeface="Metral Bold" panose="00000800000000000000" pitchFamily="50" charset="0"/>
              </a:rPr>
              <a:t> Klassen TIL </a:t>
            </a:r>
            <a:br>
              <a:rPr lang="en-US" sz="5100" b="1" cap="all" dirty="0">
                <a:latin typeface="Metral Bold" panose="00000800000000000000" pitchFamily="50" charset="0"/>
              </a:rPr>
            </a:br>
            <a:r>
              <a:rPr lang="en-US" sz="5100" b="1" cap="all" dirty="0">
                <a:latin typeface="Metral Bold" panose="00000800000000000000" pitchFamily="50" charset="0"/>
              </a:rPr>
              <a:t>CAMPUS+</a:t>
            </a:r>
          </a:p>
          <a:p>
            <a:pPr algn="l">
              <a:spcAft>
                <a:spcPts val="600"/>
              </a:spcAft>
            </a:pPr>
            <a:endParaRPr lang="en-US" sz="5100" b="1" cap="all" dirty="0">
              <a:latin typeface="Metral Bold" panose="00000800000000000000" pitchFamily="50" charset="0"/>
            </a:endParaRPr>
          </a:p>
          <a:p>
            <a:pPr algn="l">
              <a:spcAft>
                <a:spcPts val="600"/>
              </a:spcAft>
            </a:pPr>
            <a:r>
              <a:rPr lang="en-US" sz="3600" b="1" cap="all" dirty="0">
                <a:latin typeface="Metral Bold" panose="00000800000000000000" pitchFamily="50" charset="0"/>
              </a:rPr>
              <a:t>-for </a:t>
            </a:r>
            <a:r>
              <a:rPr lang="en-US" sz="3600" b="1" cap="all" dirty="0" err="1">
                <a:latin typeface="Metral Bold" panose="00000800000000000000" pitchFamily="50" charset="0"/>
              </a:rPr>
              <a:t>Ungdomsuddannelser</a:t>
            </a:r>
            <a:endParaRPr lang="en-US" sz="3600" b="1" cap="all" dirty="0">
              <a:latin typeface="Metral Bold" panose="00000800000000000000" pitchFamily="50" charset="0"/>
            </a:endParaRP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BA68443B-4C37-4FD2-9CB5-1CDED4CF8085}"/>
              </a:ext>
            </a:extLst>
          </p:cNvPr>
          <p:cNvGrpSpPr/>
          <p:nvPr/>
        </p:nvGrpSpPr>
        <p:grpSpPr>
          <a:xfrm>
            <a:off x="970384" y="5243804"/>
            <a:ext cx="10645225" cy="1305970"/>
            <a:chOff x="-3675928" y="6760659"/>
            <a:chExt cx="11778001" cy="1040514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CA37D191-5B3F-4ED3-B472-4002582E2C93}"/>
                </a:ext>
              </a:extLst>
            </p:cNvPr>
            <p:cNvGrpSpPr/>
            <p:nvPr/>
          </p:nvGrpSpPr>
          <p:grpSpPr>
            <a:xfrm>
              <a:off x="-3675928" y="6760659"/>
              <a:ext cx="11778001" cy="882069"/>
              <a:chOff x="-3693683" y="6698516"/>
              <a:chExt cx="11778001" cy="882069"/>
            </a:xfrm>
          </p:grpSpPr>
          <p:pic>
            <p:nvPicPr>
              <p:cNvPr id="15" name="Billede 14" descr="Et billede, der indeholder tekst, Font/skrifttype, logo, hvid&#10;&#10;Automatisk genereret beskrivelse">
                <a:extLst>
                  <a:ext uri="{FF2B5EF4-FFF2-40B4-BE49-F238E27FC236}">
                    <a16:creationId xmlns:a16="http://schemas.microsoft.com/office/drawing/2014/main" id="{1E2BEAA8-205F-4F08-9EC0-7BC8A7D72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394" y="6698516"/>
                <a:ext cx="2421924" cy="787669"/>
              </a:xfrm>
              <a:prstGeom prst="rect">
                <a:avLst/>
              </a:prstGeom>
            </p:spPr>
          </p:pic>
          <p:pic>
            <p:nvPicPr>
              <p:cNvPr id="16" name="Billede 15">
                <a:extLst>
                  <a:ext uri="{FF2B5EF4-FFF2-40B4-BE49-F238E27FC236}">
                    <a16:creationId xmlns:a16="http://schemas.microsoft.com/office/drawing/2014/main" id="{BE7A0316-B8C2-4AC8-BF22-409F83689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93683" y="7163569"/>
                <a:ext cx="2480292" cy="243963"/>
              </a:xfrm>
              <a:prstGeom prst="rect">
                <a:avLst/>
              </a:prstGeom>
            </p:spPr>
          </p:pic>
          <p:pic>
            <p:nvPicPr>
              <p:cNvPr id="17" name="Billede 16">
                <a:extLst>
                  <a:ext uri="{FF2B5EF4-FFF2-40B4-BE49-F238E27FC236}">
                    <a16:creationId xmlns:a16="http://schemas.microsoft.com/office/drawing/2014/main" id="{F13399D4-6539-4C13-88F9-DEE6C9852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0218" y="6792917"/>
                <a:ext cx="1988259" cy="787668"/>
              </a:xfrm>
              <a:prstGeom prst="rect">
                <a:avLst/>
              </a:prstGeom>
            </p:spPr>
          </p:pic>
          <p:pic>
            <p:nvPicPr>
              <p:cNvPr id="18" name="Billede 17">
                <a:extLst>
                  <a:ext uri="{FF2B5EF4-FFF2-40B4-BE49-F238E27FC236}">
                    <a16:creationId xmlns:a16="http://schemas.microsoft.com/office/drawing/2014/main" id="{ED723FED-BC31-4410-9BAB-CF22FB0F9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0811" y="7102497"/>
                <a:ext cx="2422585" cy="332271"/>
              </a:xfrm>
              <a:prstGeom prst="rect">
                <a:avLst/>
              </a:prstGeom>
            </p:spPr>
          </p:pic>
        </p:grpSp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8DF00797-CD69-4EF0-AABC-B6B011E60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54067" y="6760659"/>
              <a:ext cx="1040514" cy="1040514"/>
            </a:xfrm>
            <a:prstGeom prst="rect">
              <a:avLst/>
            </a:prstGeom>
          </p:spPr>
        </p:pic>
      </p:grpSp>
      <p:pic>
        <p:nvPicPr>
          <p:cNvPr id="7" name="Pladsholder til indhold 6" descr="Et billede, der indeholder tøj, person, udendørs, fodtøj&#10;&#10;Automatisk genereret beskrivelse">
            <a:extLst>
              <a:ext uri="{FF2B5EF4-FFF2-40B4-BE49-F238E27FC236}">
                <a16:creationId xmlns:a16="http://schemas.microsoft.com/office/drawing/2014/main" id="{4CB30C02-7E99-A6D7-134A-E11B6B5B4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41" y="625576"/>
            <a:ext cx="3021156" cy="4529470"/>
          </a:xfrm>
        </p:spPr>
      </p:pic>
      <p:pic>
        <p:nvPicPr>
          <p:cNvPr id="8" name="Billede 7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C4D23133-7154-DF63-AE97-326C7E519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1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140351" y="1082689"/>
            <a:ext cx="9875520" cy="780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>
                <a:latin typeface="Metral ExtraBold" panose="00000900000000000000" pitchFamily="2" charset="0"/>
              </a:rPr>
              <a:t>Lektion: PLANLÆG JERES CAMPUS+ RUTE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ClrTx/>
            </a:pPr>
            <a:r>
              <a:rPr lang="da-DK" sz="1600" b="1" dirty="0">
                <a:solidFill>
                  <a:schemeClr val="tx1"/>
                </a:solidFill>
                <a:latin typeface="Metral" panose="00000800000000000000" pitchFamily="2" charset="0"/>
              </a:rPr>
              <a:t>Varighed: 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1 lektion</a:t>
            </a:r>
          </a:p>
          <a:p>
            <a:pPr algn="l">
              <a:buClrTx/>
            </a:pPr>
            <a:r>
              <a:rPr lang="da-DK" sz="1600" b="1" dirty="0">
                <a:solidFill>
                  <a:schemeClr val="tx1"/>
                </a:solidFill>
                <a:latin typeface="Metral" panose="00000800000000000000" pitchFamily="2" charset="0"/>
              </a:rPr>
              <a:t>Formål: 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At forberede eleverne til CAMPUS+ eventet. De bliver introduceret til, hvilke muligheder og aktiviteter de skal møde på dagen, og de får planlagt deres rute til CAMPUS+ dagen.</a:t>
            </a:r>
          </a:p>
          <a:p>
            <a:pPr marL="45720" indent="0" algn="l">
              <a:buNone/>
            </a:pPr>
            <a:r>
              <a:rPr lang="da-DK" sz="1600" b="1" dirty="0">
                <a:solidFill>
                  <a:schemeClr val="tx1"/>
                </a:solidFill>
                <a:latin typeface="Metral" panose="00000800000000000000" pitchFamily="2" charset="0"/>
              </a:rPr>
              <a:t>Udstyr</a:t>
            </a:r>
            <a:r>
              <a:rPr lang="da-DK" sz="1600" b="1" dirty="0">
                <a:solidFill>
                  <a:srgbClr val="0C73BD"/>
                </a:solidFill>
                <a:latin typeface="Metral" panose="00000800000000000000" pitchFamily="2" charset="0"/>
              </a:rPr>
              <a:t>: 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”Forbered klassen til CAMPUS+ 2025” (denne PowerPoint)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Computer og projektor til det interaktive kort (som løbende opdateres med nye stande) 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Interaktivt kort (find kortet på </a:t>
            </a:r>
            <a:r>
              <a:rPr lang="en-US" sz="12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CAMPUS+ 2025 - Google My Maps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– Bed eleverne om at finde kortet på deres computer/mobil, eller vis det på en projektor. Her kan I læse om alle aktiviteterne, som de forskellige standholdere deltager med.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tx1"/>
                </a:solidFill>
                <a:latin typeface="Metral DemiBold" panose="00000700000000000000" pitchFamily="2" charset="0"/>
              </a:rPr>
              <a:t>Alt materiale er samlet på hjemmesiden: </a:t>
            </a:r>
            <a:r>
              <a:rPr lang="da-DK" sz="16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www.campus-koege.dk/campusplus/elever-og-skoler</a:t>
            </a:r>
            <a:endParaRPr lang="da-DK" sz="1600" u="sng" dirty="0">
              <a:solidFill>
                <a:schemeClr val="tx1"/>
              </a:solidFill>
            </a:endParaRPr>
          </a:p>
          <a:p>
            <a:pPr algn="l">
              <a:buClr>
                <a:schemeClr val="bg1"/>
              </a:buClr>
            </a:pPr>
            <a:endParaRPr lang="da-DK" sz="1800" dirty="0">
              <a:latin typeface="Metral DemiBold" panose="00000700000000000000" pitchFamily="2" charset="0"/>
            </a:endParaRPr>
          </a:p>
        </p:txBody>
      </p:sp>
      <p:pic>
        <p:nvPicPr>
          <p:cNvPr id="10" name="Billede 9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2D202B8D-18B8-2C8B-EB11-3144456C2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7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200150" y="1175961"/>
            <a:ext cx="423003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cap="all" dirty="0">
                <a:latin typeface="Metral Bold" panose="00000800000000000000" pitchFamily="50" charset="0"/>
              </a:rPr>
              <a:t>PLANLÆG JERES CAMPUS+ RUTE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6703" y="783771"/>
            <a:ext cx="5364444" cy="531222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600" dirty="0" err="1">
                <a:solidFill>
                  <a:schemeClr val="tx1"/>
                </a:solidFill>
                <a:latin typeface="Metral Bold" panose="00000800000000000000" pitchFamily="50" charset="0"/>
              </a:rPr>
              <a:t>Beskrivelse</a:t>
            </a:r>
            <a:r>
              <a:rPr lang="en-US" sz="1600" dirty="0">
                <a:solidFill>
                  <a:schemeClr val="tx1"/>
                </a:solidFill>
                <a:latin typeface="Metral Bold" panose="00000800000000000000" pitchFamily="50" charset="0"/>
              </a:rPr>
              <a:t>:</a:t>
            </a:r>
          </a:p>
          <a:p>
            <a:pPr lvl="0" indent="-182880" algn="l"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Opdel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af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3-4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personer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-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skal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rundt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sammen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disse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CAMPUS+</a:t>
            </a:r>
          </a:p>
          <a:p>
            <a:pPr lvl="0" indent="-182880" algn="l"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Stil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relevante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virksomheder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og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uddannelser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3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spørgsmål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fra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spørgerammen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som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kan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finde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ved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at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scanne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QR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koden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bunden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af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slidet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.</a:t>
            </a:r>
          </a:p>
          <a:p>
            <a:pPr lvl="0" indent="-182880" algn="l">
              <a:buFont typeface="Corbe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Se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standoversigten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næste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slide, og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læs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om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standene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det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interaktive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kort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</a:p>
          <a:p>
            <a:pPr marL="0" lvl="1" indent="-182880" algn="l">
              <a:spcBef>
                <a:spcPts val="1400"/>
              </a:spcBef>
              <a:buFont typeface="Corbe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Scan QR-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koden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eller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følg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linket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: </a:t>
            </a:r>
            <a:r>
              <a:rPr lang="en-US" sz="1600" u="sng" dirty="0">
                <a:solidFill>
                  <a:schemeClr val="tx1"/>
                </a:solidFill>
                <a:latin typeface="Metral" panose="00000500000000000000" pitchFamily="50" charset="0"/>
              </a:rPr>
              <a:t>http://tiny.cc/Campusplus24</a:t>
            </a:r>
          </a:p>
          <a:p>
            <a:pPr lvl="0" indent="-182880" algn="l">
              <a:buFont typeface="Corbe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Metral" panose="00000500000000000000" pitchFamily="50" charset="0"/>
              </a:rPr>
              <a:t>NU er I </a:t>
            </a:r>
            <a:r>
              <a:rPr lang="en-US" sz="1600" b="1" dirty="0" err="1">
                <a:solidFill>
                  <a:schemeClr val="tx1"/>
                </a:solidFill>
                <a:latin typeface="Metral" panose="00000500000000000000" pitchFamily="50" charset="0"/>
              </a:rPr>
              <a:t>klar</a:t>
            </a:r>
            <a:r>
              <a:rPr lang="en-US" sz="1600" b="1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600" b="1" dirty="0">
                <a:solidFill>
                  <a:schemeClr val="tx1"/>
                </a:solidFill>
                <a:latin typeface="Metral" panose="00000500000000000000" pitchFamily="50" charset="0"/>
              </a:rPr>
              <a:t> CAMPUS+</a:t>
            </a: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</p:txBody>
      </p:sp>
      <p:pic>
        <p:nvPicPr>
          <p:cNvPr id="4" name="Billede 3" descr="Et billede, der indeholder tøj, udendørs, person, fodtøj&#10;&#10;Automatisk genereret beskrivelse">
            <a:extLst>
              <a:ext uri="{FF2B5EF4-FFF2-40B4-BE49-F238E27FC236}">
                <a16:creationId xmlns:a16="http://schemas.microsoft.com/office/drawing/2014/main" id="{23EC8139-EFD5-C416-BE5E-E2D1A378F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2532321"/>
            <a:ext cx="3720362" cy="3720362"/>
          </a:xfrm>
          <a:prstGeom prst="rect">
            <a:avLst/>
          </a:prstGeom>
        </p:spPr>
      </p:pic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F6D6A9DC-31C9-8E4F-DB1D-7A6842378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191932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1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066802" y="972589"/>
            <a:ext cx="5966925" cy="133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b="1" cap="all" dirty="0">
                <a:latin typeface="Metral Bold" panose="00000800000000000000" pitchFamily="50" charset="0"/>
              </a:rPr>
              <a:t>CAMPUS+ AKTIVITETER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608782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l">
              <a:buFont typeface="Corbe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Download LæringsRuter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jeres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telefoner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Indtast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den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,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fået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via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jeres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lærer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Inddel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af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mindst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og max fire –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Skriv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et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holdnavn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Følg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retningslinjerne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den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startzone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,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fået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tildelt</a:t>
            </a:r>
            <a:endParaRPr lang="en-US" sz="14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30 min.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hver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zone</a:t>
            </a: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Deltag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quizzen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at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komme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videre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næste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zone. Swipe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højre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at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komme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videre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.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deltager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automatisk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konkurrencen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om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fede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præmier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</a:p>
          <a:p>
            <a:pPr indent="-182880" algn="l">
              <a:buFont typeface="Corbel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Efter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CAMPUS+ 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skal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udfylde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evalueringen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via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appen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, og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deltager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derved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også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konkurrencen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om at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vinde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præmie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 for hele </a:t>
            </a:r>
            <a:r>
              <a:rPr lang="en-US" sz="1400" dirty="0" err="1">
                <a:solidFill>
                  <a:schemeClr val="tx1"/>
                </a:solidFill>
                <a:latin typeface="Metral" panose="00000500000000000000" pitchFamily="50" charset="0"/>
              </a:rPr>
              <a:t>klassen</a:t>
            </a:r>
            <a:r>
              <a:rPr lang="en-US" sz="1400" dirty="0">
                <a:solidFill>
                  <a:schemeClr val="tx1"/>
                </a:solidFill>
                <a:latin typeface="Metral" panose="00000500000000000000" pitchFamily="50" charset="0"/>
              </a:rPr>
              <a:t>.</a:t>
            </a: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57EE72D7-5076-AD59-1A41-0F4B14DE5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1F88ABC-8587-9CE5-DAE6-C7F6B1FB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902" y="2776825"/>
            <a:ext cx="4831024" cy="14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0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DF642-7A63-0137-C54B-B7CA7393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>
                <a:solidFill>
                  <a:schemeClr val="tx1"/>
                </a:solidFill>
                <a:latin typeface="Metral Bold" panose="00000800000000000000" pitchFamily="50" charset="0"/>
              </a:rPr>
              <a:t>Relevante virksomheder og videregående uddannelser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CB69F85-D99E-2452-1D99-752AA7E5C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Uddannelser</a:t>
            </a:r>
            <a:r>
              <a:rPr lang="da-DK" dirty="0"/>
              <a:t>	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267DCE5-3523-16D0-D58A-222B1D68C6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Zealand Erhvervsakademi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Region Sjælland – medicinaluddannelsen (blå zone)</a:t>
            </a:r>
          </a:p>
          <a:p>
            <a:r>
              <a:rPr lang="da-DK" dirty="0" err="1">
                <a:solidFill>
                  <a:schemeClr val="tx1"/>
                </a:solidFill>
                <a:latin typeface="Metral" panose="00000500000000000000" pitchFamily="50" charset="0"/>
              </a:rPr>
              <a:t>Biotech</a:t>
            </a:r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 Academy (DTU)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Professionshøjskolen Absalon (blå zone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AMU JUUL (rød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Forsvaret (gul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Kriminalforsorgen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Politiet i Køge (grøn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Hjemmeværnet (grøn zone)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7AF6FDE-5F37-8C90-EF60-4DBC48B4D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Virksomheder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CDD9FD70-CFA3-4FA3-31A1-E966043082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a-DK" dirty="0" err="1">
                <a:solidFill>
                  <a:schemeClr val="tx1"/>
                </a:solidFill>
                <a:latin typeface="Metral" panose="00000500000000000000" pitchFamily="50" charset="0"/>
              </a:rPr>
              <a:t>Fomaco</a:t>
            </a:r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 (rød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Finn L &amp; Davidsen (rød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Novo Nordisk </a:t>
            </a:r>
            <a:r>
              <a:rPr lang="da-DK" dirty="0" err="1">
                <a:solidFill>
                  <a:schemeClr val="tx1"/>
                </a:solidFill>
                <a:latin typeface="Metral" panose="00000500000000000000" pitchFamily="50" charset="0"/>
              </a:rPr>
              <a:t>Pharmatech</a:t>
            </a:r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COOK Medical (blå zone)</a:t>
            </a:r>
          </a:p>
          <a:p>
            <a:r>
              <a:rPr lang="da-DK" dirty="0" err="1">
                <a:solidFill>
                  <a:schemeClr val="tx1"/>
                </a:solidFill>
                <a:latin typeface="Metral" panose="00000500000000000000" pitchFamily="50" charset="0"/>
              </a:rPr>
              <a:t>Mølbak</a:t>
            </a:r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 Landinspektører (pink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Danske Fysioterapeuter – Region Sjælland (grøn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Fagforbundenes Hovedorganisation (gul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Stevns Kommune – Sundhed og Omsorg (grøn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Køge Kommune – Velfærdsforvaltningen (grøn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Sydbank Køge (blå zone)</a:t>
            </a:r>
          </a:p>
          <a:p>
            <a:r>
              <a:rPr lang="da-DK" dirty="0">
                <a:solidFill>
                  <a:schemeClr val="tx1"/>
                </a:solidFill>
                <a:latin typeface="Metral" panose="00000500000000000000" pitchFamily="50" charset="0"/>
              </a:rPr>
              <a:t>Microsoft Datacenter (pink zone)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4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6182119" y="609600"/>
            <a:ext cx="536444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>
                <a:latin typeface="Metral Bold" panose="00000800000000000000" pitchFamily="50" charset="0"/>
              </a:rPr>
              <a:t>PRAKTISK INFORMATION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6703" y="1965960"/>
            <a:ext cx="5364444" cy="421462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182880" algn="l">
              <a:buFont typeface="Corbe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HUSK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madpakken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! Eller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køb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mad 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af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Køge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Festuges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Foodtrucks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. Vi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fået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gode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rabatter</a:t>
            </a:r>
            <a:endParaRPr lang="en-US" sz="20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285750" indent="-182880" algn="l">
              <a:buFont typeface="Corbel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Metral" panose="00000500000000000000" pitchFamily="50" charset="0"/>
              </a:rPr>
              <a:t>HUSK </a:t>
            </a:r>
            <a:r>
              <a:rPr lang="en-US" sz="2000" b="1" dirty="0" err="1">
                <a:solidFill>
                  <a:schemeClr val="tx1"/>
                </a:solidFill>
                <a:latin typeface="Metral" panose="00000500000000000000" pitchFamily="50" charset="0"/>
              </a:rPr>
              <a:t>solcreme</a:t>
            </a:r>
            <a:r>
              <a:rPr lang="en-US" sz="2000" b="1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– vi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bestilt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sol… men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tjek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lige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vejret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!</a:t>
            </a:r>
          </a:p>
          <a:p>
            <a:pPr marL="285750" indent="-182880" algn="l">
              <a:buFont typeface="Corbe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Hvis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du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spørgsmål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dagen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b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</a:b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–&gt; find de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søde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frivillige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neongule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veste</a:t>
            </a:r>
            <a:endParaRPr lang="en-US" sz="20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285750" indent="-182880" algn="l">
              <a:buFont typeface="Corbe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Pas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godt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etral" panose="00000500000000000000" pitchFamily="50" charset="0"/>
              </a:rPr>
              <a:t>hinanden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Metral" panose="00000500000000000000" pitchFamily="50" charset="0"/>
                <a:sym typeface="Wingdings" panose="05000000000000000000" pitchFamily="2" charset="2"/>
              </a:rPr>
              <a:t> </a:t>
            </a:r>
            <a:endParaRPr lang="en-US" sz="2000" dirty="0">
              <a:solidFill>
                <a:schemeClr val="tx1"/>
              </a:solidFill>
              <a:latin typeface="Metral" panose="00000500000000000000" pitchFamily="50" charset="0"/>
            </a:endParaRPr>
          </a:p>
        </p:txBody>
      </p:sp>
      <p:pic>
        <p:nvPicPr>
          <p:cNvPr id="4" name="Billede 3" descr="Et billede, der indeholder tøj, person, Ansigt, smil&#10;&#10;Automatisk genereret beskrivelse">
            <a:extLst>
              <a:ext uri="{FF2B5EF4-FFF2-40B4-BE49-F238E27FC236}">
                <a16:creationId xmlns:a16="http://schemas.microsoft.com/office/drawing/2014/main" id="{AF9E7829-84F6-DFE7-A993-B9877F422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2" y="1287780"/>
            <a:ext cx="4892802" cy="4892802"/>
          </a:xfrm>
          <a:prstGeom prst="rect">
            <a:avLst/>
          </a:prstGeom>
        </p:spPr>
      </p:pic>
      <p:pic>
        <p:nvPicPr>
          <p:cNvPr id="6" name="Billede 5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2A97D536-1D35-7416-0FFA-03F72FADC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23622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1158594" y="1165130"/>
            <a:ext cx="9874811" cy="874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800" dirty="0">
                <a:latin typeface="Metral ExtraBold" panose="00000900000000000000" pitchFamily="2" charset="0"/>
              </a:rPr>
              <a:t>VI GLÆDER OS TIL AT SE JER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594" y="2063129"/>
            <a:ext cx="9872871" cy="4038600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da-DK" sz="4000" b="1" dirty="0">
                <a:solidFill>
                  <a:schemeClr val="tx1"/>
                </a:solidFill>
                <a:latin typeface="Metral DemiBold" panose="00000700000000000000" pitchFamily="2" charset="0"/>
              </a:rPr>
              <a:t>D. 29. august 2025</a:t>
            </a:r>
          </a:p>
          <a:p>
            <a:pPr algn="ctr">
              <a:buClrTx/>
            </a:pPr>
            <a:r>
              <a:rPr lang="da-DK" sz="4000" b="1" dirty="0">
                <a:solidFill>
                  <a:schemeClr val="tx1"/>
                </a:solidFill>
                <a:latin typeface="Metral DemiBold" panose="00000700000000000000" pitchFamily="2" charset="0"/>
              </a:rPr>
              <a:t>Kl. 9:30-13.00</a:t>
            </a:r>
          </a:p>
          <a:p>
            <a:pPr algn="ctr">
              <a:buClrTx/>
            </a:pPr>
            <a:r>
              <a:rPr lang="da-DK" sz="4000" b="1" dirty="0">
                <a:solidFill>
                  <a:schemeClr val="tx1"/>
                </a:solidFill>
                <a:latin typeface="Metral DemiBold" panose="00000700000000000000" pitchFamily="2" charset="0"/>
              </a:rPr>
              <a:t>I Lovparken (</a:t>
            </a:r>
            <a:r>
              <a:rPr lang="da-DK" sz="3600" b="1" dirty="0">
                <a:solidFill>
                  <a:schemeClr val="tx1"/>
                </a:solidFill>
                <a:latin typeface="Metral DemiBold" panose="00000700000000000000" pitchFamily="2" charset="0"/>
              </a:rPr>
              <a:t>ved Park Scenen</a:t>
            </a:r>
            <a:r>
              <a:rPr lang="da-DK" sz="4000" b="1" dirty="0">
                <a:solidFill>
                  <a:schemeClr val="tx1"/>
                </a:solidFill>
                <a:latin typeface="Metral DemiBold" panose="00000700000000000000" pitchFamily="2" charset="0"/>
              </a:rPr>
              <a:t>)</a:t>
            </a:r>
            <a:endParaRPr lang="da-DK" sz="4000" dirty="0">
              <a:solidFill>
                <a:schemeClr val="tx1"/>
              </a:solidFill>
              <a:latin typeface="Metral DemiBold" panose="00000700000000000000" pitchFamily="2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78104819-3993-4520-A8B3-AA1AF96FB35B}"/>
              </a:ext>
            </a:extLst>
          </p:cNvPr>
          <p:cNvSpPr txBox="1">
            <a:spLocks/>
          </p:cNvSpPr>
          <p:nvPr/>
        </p:nvSpPr>
        <p:spPr>
          <a:xfrm>
            <a:off x="2020905" y="4525208"/>
            <a:ext cx="8267342" cy="2662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>
                <a:latin typeface="Metral DemiBold" panose="00000700000000000000" pitchFamily="2" charset="0"/>
              </a:rPr>
              <a:t>Hvis I har spørgsmål, så kontakt os endelig på:</a:t>
            </a:r>
          </a:p>
          <a:p>
            <a:r>
              <a:rPr lang="da-DK" b="1" dirty="0">
                <a:solidFill>
                  <a:srgbClr val="0C73BD"/>
                </a:solidFill>
                <a:latin typeface="Metral DemiBold" panose="000007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campus@koege.dk</a:t>
            </a:r>
            <a:endParaRPr lang="da-DK" b="1" dirty="0">
              <a:solidFill>
                <a:srgbClr val="0C73BD"/>
              </a:solidFill>
              <a:latin typeface="Metral DemiBold" panose="00000700000000000000" pitchFamily="2" charset="0"/>
            </a:endParaRPr>
          </a:p>
          <a:p>
            <a:r>
              <a:rPr lang="da-DK" b="1" dirty="0">
                <a:latin typeface="Metral DemiBold" panose="00000700000000000000" pitchFamily="2" charset="0"/>
              </a:rPr>
              <a:t>Husk at evaluere </a:t>
            </a:r>
            <a:r>
              <a:rPr lang="da-DK" b="1">
                <a:latin typeface="Metral DemiBold" panose="00000700000000000000" pitchFamily="2" charset="0"/>
              </a:rPr>
              <a:t>via appen efter </a:t>
            </a:r>
            <a:r>
              <a:rPr lang="da-DK" b="1" dirty="0">
                <a:latin typeface="Metral DemiBold" panose="00000700000000000000" pitchFamily="2" charset="0"/>
              </a:rPr>
              <a:t>CAMPUS+</a:t>
            </a:r>
            <a:endParaRPr lang="da-DK" dirty="0">
              <a:latin typeface="Metral DemiBold" panose="00000700000000000000" pitchFamily="2" charset="0"/>
            </a:endParaRP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8D9F8E7C-7AC4-04DF-609A-4E485A7B2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8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8053431" y="857675"/>
            <a:ext cx="3255073" cy="21539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5400" b="1" cap="all" dirty="0">
                <a:solidFill>
                  <a:srgbClr val="FFFFFF"/>
                </a:solidFill>
              </a:rPr>
              <a:t>EFTER CAMPUS+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641" y="1754155"/>
            <a:ext cx="5523721" cy="4189445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l"/>
            <a:r>
              <a:rPr lang="en-US" sz="2800" b="1" dirty="0" err="1">
                <a:solidFill>
                  <a:schemeClr val="tx1"/>
                </a:solidFill>
              </a:rPr>
              <a:t>Varighed</a:t>
            </a:r>
            <a:r>
              <a:rPr lang="en-US" sz="2800" b="1" dirty="0">
                <a:solidFill>
                  <a:schemeClr val="tx1"/>
                </a:solidFill>
              </a:rPr>
              <a:t>: ½ - </a:t>
            </a:r>
            <a:r>
              <a:rPr lang="en-US" sz="2800" dirty="0">
                <a:solidFill>
                  <a:schemeClr val="tx1"/>
                </a:solidFill>
              </a:rPr>
              <a:t>1 </a:t>
            </a:r>
            <a:r>
              <a:rPr lang="en-US" sz="2800" dirty="0" err="1">
                <a:solidFill>
                  <a:schemeClr val="tx1"/>
                </a:solidFill>
              </a:rPr>
              <a:t>lektion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err="1">
                <a:solidFill>
                  <a:schemeClr val="tx1"/>
                </a:solidFill>
                <a:latin typeface="Metral" panose="00000500000000000000" pitchFamily="50" charset="0"/>
              </a:rPr>
              <a:t>Kompetenceområdet</a:t>
            </a:r>
            <a:r>
              <a:rPr lang="en-US" sz="2800" b="1" dirty="0">
                <a:solidFill>
                  <a:schemeClr val="tx1"/>
                </a:solidFill>
                <a:latin typeface="Metral" panose="00000500000000000000" pitchFamily="50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Uddannelse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og job</a:t>
            </a:r>
            <a:endParaRPr lang="en-US" sz="2800" b="1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algn="l"/>
            <a:r>
              <a:rPr lang="en-US" sz="2800" b="1" dirty="0" err="1">
                <a:solidFill>
                  <a:schemeClr val="tx1"/>
                </a:solidFill>
                <a:latin typeface="Metral" panose="00000500000000000000" pitchFamily="50" charset="0"/>
              </a:rPr>
              <a:t>Formål</a:t>
            </a:r>
            <a:r>
              <a:rPr lang="en-US" sz="2800" b="1" dirty="0">
                <a:solidFill>
                  <a:schemeClr val="tx1"/>
                </a:solidFill>
                <a:latin typeface="Metral" panose="00000500000000000000" pitchFamily="50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At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eleverne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reflekterer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over,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hvad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har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oplevet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CAMPUS+ og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hvad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de er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blevet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nysgerrige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. </a:t>
            </a:r>
          </a:p>
          <a:p>
            <a:pPr algn="l"/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Målet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er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også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, at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eleverne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får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sat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sammenhæng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mellem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uddannelse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og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karriere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. </a:t>
            </a:r>
          </a:p>
          <a:p>
            <a:pPr algn="l"/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Derudover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er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formålet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, at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eleverne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får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givet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feedback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CAMPUS+,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så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kan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gøre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det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endnu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bedre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næste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år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.</a:t>
            </a:r>
          </a:p>
          <a:p>
            <a:pPr algn="l"/>
            <a:endParaRPr lang="en-US" sz="2800" b="1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algn="l"/>
            <a:r>
              <a:rPr lang="en-US" sz="2800" b="1" dirty="0" err="1">
                <a:solidFill>
                  <a:schemeClr val="tx1"/>
                </a:solidFill>
                <a:latin typeface="Metral" panose="00000500000000000000" pitchFamily="50" charset="0"/>
              </a:rPr>
              <a:t>Udstyr</a:t>
            </a:r>
            <a:r>
              <a:rPr lang="en-US" sz="2800" b="1" dirty="0">
                <a:solidFill>
                  <a:schemeClr val="tx1"/>
                </a:solidFill>
                <a:latin typeface="Metral" panose="00000500000000000000" pitchFamily="50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Adgang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computer/iPad/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mobil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2800" dirty="0">
                <a:solidFill>
                  <a:schemeClr val="tx1"/>
                </a:solidFill>
                <a:latin typeface="Metral" panose="00000500000000000000" pitchFamily="50" charset="0"/>
              </a:rPr>
              <a:t> alle</a:t>
            </a:r>
          </a:p>
          <a:p>
            <a:endParaRPr lang="en-US" sz="800" dirty="0"/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E4760887-73A3-7CDE-0030-9FAF79353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6" y="247941"/>
            <a:ext cx="2467481" cy="10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2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570E98A-7981-473D-BD84-6E492B6AB328}"/>
              </a:ext>
            </a:extLst>
          </p:cNvPr>
          <p:cNvSpPr txBox="1">
            <a:spLocks/>
          </p:cNvSpPr>
          <p:nvPr/>
        </p:nvSpPr>
        <p:spPr>
          <a:xfrm>
            <a:off x="6412791" y="609598"/>
            <a:ext cx="5364444" cy="1188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dirty="0">
                <a:latin typeface="Metral Bold" panose="00000800000000000000" pitchFamily="50" charset="0"/>
              </a:rPr>
              <a:t>EVALUERING OG GRUPPEOPSAMLING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8D1D2DE1-8A11-4D86-856F-FEAB24BA4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324" y="1798319"/>
            <a:ext cx="5366911" cy="456437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altLang="da-DK" sz="1600" b="1" dirty="0" err="1">
                <a:solidFill>
                  <a:schemeClr val="tx1"/>
                </a:solidFill>
                <a:latin typeface="Metral" panose="00000500000000000000" pitchFamily="50" charset="0"/>
              </a:rPr>
              <a:t>Evaluering</a:t>
            </a:r>
            <a:endParaRPr lang="en-US" sz="1600" b="1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indent="-182880" algn="l">
              <a:buClr>
                <a:srgbClr val="6E8A36"/>
              </a:buClr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Evaluer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dernæst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CAMPUS+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dagen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og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deltag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den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forbindelse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konkurrencen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om at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vinde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præmier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hele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klassen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: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274320" lvl="1" algn="l"/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ind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på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det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tilsendte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evalueringslink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sendes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til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læreren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umiddelbart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efter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dagen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)</a:t>
            </a:r>
          </a:p>
          <a:p>
            <a:pPr marL="274320" lvl="1" algn="l"/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-Lad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eleverne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udfylde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evalueringen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individuelt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endParaRPr lang="en-US" sz="1200" dirty="0">
              <a:solidFill>
                <a:schemeClr val="accent1"/>
              </a:solidFill>
            </a:endParaRPr>
          </a:p>
          <a:p>
            <a:pPr marL="22860" lvl="1" algn="l"/>
            <a:endParaRPr lang="en-US" sz="1000" dirty="0"/>
          </a:p>
          <a:p>
            <a:pPr lvl="1" indent="-182880" algn="l">
              <a:buFont typeface="Corbel" pitchFamily="34" charset="0"/>
              <a:buChar char="•"/>
            </a:pPr>
            <a:endParaRPr lang="en-US" sz="1000" dirty="0"/>
          </a:p>
          <a:p>
            <a:pPr indent="-182880" algn="l">
              <a:buFont typeface="Corbel" pitchFamily="34" charset="0"/>
              <a:buChar char="•"/>
            </a:pPr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2" name="Billede 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B8ABC0A4-A7EA-2463-6BCF-9710254CB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" y="259663"/>
            <a:ext cx="2467481" cy="1028117"/>
          </a:xfrm>
          <a:prstGeom prst="rect">
            <a:avLst/>
          </a:prstGeom>
        </p:spPr>
      </p:pic>
      <p:sp>
        <p:nvSpPr>
          <p:cNvPr id="4" name="Undertitel 2">
            <a:extLst>
              <a:ext uri="{FF2B5EF4-FFF2-40B4-BE49-F238E27FC236}">
                <a16:creationId xmlns:a16="http://schemas.microsoft.com/office/drawing/2014/main" id="{D3104298-53EB-C655-977B-39EEA1325B34}"/>
              </a:ext>
            </a:extLst>
          </p:cNvPr>
          <p:cNvSpPr txBox="1">
            <a:spLocks/>
          </p:cNvSpPr>
          <p:nvPr/>
        </p:nvSpPr>
        <p:spPr>
          <a:xfrm>
            <a:off x="848903" y="1606261"/>
            <a:ext cx="5079256" cy="3343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b="1" dirty="0">
                <a:solidFill>
                  <a:schemeClr val="tx1"/>
                </a:solidFill>
                <a:latin typeface="Metral" panose="00000500000000000000" pitchFamily="50" charset="0"/>
              </a:rPr>
              <a:t>Gruppe- og </a:t>
            </a:r>
            <a:r>
              <a:rPr lang="en-US" sz="1500" b="1" dirty="0" err="1">
                <a:solidFill>
                  <a:schemeClr val="tx1"/>
                </a:solidFill>
                <a:latin typeface="Metral" panose="00000500000000000000" pitchFamily="50" charset="0"/>
              </a:rPr>
              <a:t>klasseopsamling</a:t>
            </a:r>
            <a:endParaRPr lang="en-US" sz="1500" b="1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285750" indent="-182880" algn="l">
              <a:buClr>
                <a:srgbClr val="6E8A36"/>
              </a:buClr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Lav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først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kort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opsamling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klassen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</a:p>
          <a:p>
            <a:pPr marL="102870" algn="l"/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hvem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besøgte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hvad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? </a:t>
            </a:r>
          </a:p>
          <a:p>
            <a:pPr marL="102870" algn="l"/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Hvad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var det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sjoveste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? </a:t>
            </a:r>
          </a:p>
          <a:p>
            <a:pPr marL="102870" algn="l"/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Hvilke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stande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overraskede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mest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? </a:t>
            </a:r>
          </a:p>
          <a:p>
            <a:pPr marL="102870" algn="l"/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-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Hvad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synes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I,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kunne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have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været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bedre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?</a:t>
            </a:r>
          </a:p>
          <a:p>
            <a:pPr marL="285750" indent="-182880" algn="l">
              <a:buClr>
                <a:srgbClr val="6E8A36"/>
              </a:buClr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Sæt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jer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nu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fra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CAMPUS+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dagen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!</a:t>
            </a:r>
          </a:p>
          <a:p>
            <a:pPr marL="285750" indent="-182880" algn="l">
              <a:buClr>
                <a:srgbClr val="6E8A36"/>
              </a:buClr>
              <a:buFont typeface="Corbe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Notér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grupperne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hvilke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stande</a:t>
            </a:r>
            <a:r>
              <a:rPr lang="en-US" sz="1600" dirty="0">
                <a:solidFill>
                  <a:schemeClr val="tx1"/>
                </a:solidFill>
                <a:latin typeface="Metral" panose="00000500000000000000" pitchFamily="50" charset="0"/>
              </a:rPr>
              <a:t> I </a:t>
            </a:r>
            <a:r>
              <a:rPr lang="en-US" sz="1600" dirty="0" err="1">
                <a:solidFill>
                  <a:schemeClr val="tx1"/>
                </a:solidFill>
                <a:latin typeface="Metral" panose="00000500000000000000" pitchFamily="50" charset="0"/>
              </a:rPr>
              <a:t>besøgte</a:t>
            </a:r>
            <a:endParaRPr lang="en-US" sz="16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algn="l"/>
            <a:endParaRPr lang="en-US" altLang="da-DK" sz="1600" dirty="0">
              <a:solidFill>
                <a:schemeClr val="tx1"/>
              </a:solidFill>
              <a:latin typeface="Metral" panose="00000500000000000000" pitchFamily="50" charset="0"/>
            </a:endParaRPr>
          </a:p>
          <a:p>
            <a:pPr marL="285750"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indent="-182880" algn="l">
              <a:buFont typeface="Corbel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 marL="205740" lvl="1" indent="-182880" algn="l">
              <a:buFont typeface="Corbel" pitchFamily="34" charset="0"/>
              <a:buChar char="•"/>
            </a:pPr>
            <a:endParaRPr lang="en-US" sz="1000" dirty="0"/>
          </a:p>
          <a:p>
            <a:pPr lvl="1" indent="-182880" algn="l">
              <a:buFont typeface="Corbel" pitchFamily="34" charset="0"/>
              <a:buChar char="•"/>
            </a:pPr>
            <a:endParaRPr lang="en-US" sz="1000" dirty="0"/>
          </a:p>
          <a:p>
            <a:pPr indent="-182880" algn="l">
              <a:buFont typeface="Corbel" pitchFamily="34" charset="0"/>
              <a:buChar char="•"/>
            </a:pP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2D18BE0F-053D-F90E-023D-9A4D11EFA542}"/>
              </a:ext>
            </a:extLst>
          </p:cNvPr>
          <p:cNvSpPr/>
          <p:nvPr/>
        </p:nvSpPr>
        <p:spPr>
          <a:xfrm>
            <a:off x="6802150" y="4244814"/>
            <a:ext cx="4708600" cy="2247424"/>
          </a:xfrm>
          <a:prstGeom prst="roundRect">
            <a:avLst/>
          </a:prstGeom>
          <a:solidFill>
            <a:srgbClr val="6E8A36"/>
          </a:solidFill>
          <a:ln>
            <a:solidFill>
              <a:srgbClr val="6E8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>
              <a:buClr>
                <a:srgbClr val="F28E2B"/>
              </a:buClr>
            </a:pPr>
            <a:endParaRPr lang="da-DK" sz="1400" dirty="0">
              <a:solidFill>
                <a:schemeClr val="bg1"/>
              </a:solidFill>
              <a:latin typeface="Metral Bold" panose="00000800000000000000" pitchFamily="50" charset="0"/>
            </a:endParaRPr>
          </a:p>
          <a:p>
            <a:pPr algn="l">
              <a:buClr>
                <a:srgbClr val="F28E2B"/>
              </a:buClr>
            </a:pPr>
            <a:r>
              <a:rPr lang="da-DK" sz="1400" dirty="0">
                <a:solidFill>
                  <a:schemeClr val="bg1"/>
                </a:solidFill>
                <a:latin typeface="Metral Bold" panose="00000800000000000000" pitchFamily="50" charset="0"/>
              </a:rPr>
              <a:t>Samler I op i klassen på anden vis, må I meget gerne sende jeres feedback til os i CAMPUS+ </a:t>
            </a:r>
          </a:p>
          <a:p>
            <a:pPr algn="l">
              <a:buClr>
                <a:srgbClr val="F28E2B"/>
              </a:buClr>
            </a:pPr>
            <a:endParaRPr lang="da-DK" sz="1400" dirty="0">
              <a:solidFill>
                <a:schemeClr val="bg1"/>
              </a:solidFill>
              <a:latin typeface="Metral Bold" panose="00000800000000000000" pitchFamily="50" charset="0"/>
            </a:endParaRPr>
          </a:p>
          <a:p>
            <a:pPr algn="l">
              <a:buClr>
                <a:srgbClr val="F28E2B"/>
              </a:buClr>
            </a:pPr>
            <a:r>
              <a:rPr lang="da-DK" sz="1400" dirty="0">
                <a:solidFill>
                  <a:schemeClr val="bg1"/>
                </a:solidFill>
                <a:latin typeface="Metral Bold" panose="00000800000000000000" pitchFamily="50" charset="0"/>
              </a:rPr>
              <a:t>- alle former for feedback bliver taget imod med kyshånd! </a:t>
            </a:r>
          </a:p>
          <a:p>
            <a:pPr algn="l">
              <a:buClr>
                <a:srgbClr val="F28E2B"/>
              </a:buClr>
            </a:pPr>
            <a:endParaRPr lang="da-DK" sz="1400" dirty="0">
              <a:solidFill>
                <a:schemeClr val="bg1"/>
              </a:solidFill>
              <a:latin typeface="Metral Bold" panose="00000800000000000000" pitchFamily="50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buClr>
                <a:srgbClr val="F28E2B"/>
              </a:buClr>
            </a:pPr>
            <a:r>
              <a:rPr lang="da-DK" sz="1400" dirty="0">
                <a:solidFill>
                  <a:schemeClr val="bg1"/>
                </a:solidFill>
                <a:latin typeface="Metral Bold" panose="000008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campus@koege.dk</a:t>
            </a:r>
            <a:endParaRPr lang="da-DK" sz="1400" dirty="0">
              <a:solidFill>
                <a:schemeClr val="bg1"/>
              </a:solidFill>
              <a:latin typeface="Metral Bold" panose="00000800000000000000" pitchFamily="50" charset="0"/>
            </a:endParaRPr>
          </a:p>
          <a:p>
            <a:pPr algn="l">
              <a:buClr>
                <a:srgbClr val="F28E2B"/>
              </a:buClr>
            </a:pPr>
            <a:endParaRPr lang="da-DK" sz="1400" dirty="0">
              <a:solidFill>
                <a:schemeClr val="tx1"/>
              </a:solidFill>
              <a:latin typeface="Metral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73900"/>
      </p:ext>
    </p:extLst>
  </p:cSld>
  <p:clrMapOvr>
    <a:masterClrMapping/>
  </p:clrMapOvr>
</p:sld>
</file>

<file path=ppt/theme/theme1.xml><?xml version="1.0" encoding="utf-8"?>
<a:theme xmlns:a="http://schemas.openxmlformats.org/drawingml/2006/main" name="Grundlæggende">
  <a:themeElements>
    <a:clrScheme name="Grundlæggend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Grundlæggend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dlæggend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09e6b0-b857-4313-a73e-75aad59553d7" xsi:nil="true"/>
    <lcf76f155ced4ddcb4097134ff3c332f xmlns="c02b94f9-6747-4ce6-9509-c89e9bbb60b2">
      <Terms xmlns="http://schemas.microsoft.com/office/infopath/2007/PartnerControls"/>
    </lcf76f155ced4ddcb4097134ff3c332f>
    <MediaLengthInSeconds xmlns="c02b94f9-6747-4ce6-9509-c89e9bbb60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2164311E965844969453AFD501D6AA" ma:contentTypeVersion="15" ma:contentTypeDescription="Opret et nyt dokument." ma:contentTypeScope="" ma:versionID="1b2a5c6a0ff764dc3316c8a7acc8f22b">
  <xsd:schema xmlns:xsd="http://www.w3.org/2001/XMLSchema" xmlns:xs="http://www.w3.org/2001/XMLSchema" xmlns:p="http://schemas.microsoft.com/office/2006/metadata/properties" xmlns:ns2="c02b94f9-6747-4ce6-9509-c89e9bbb60b2" xmlns:ns3="0209e6b0-b857-4313-a73e-75aad59553d7" targetNamespace="http://schemas.microsoft.com/office/2006/metadata/properties" ma:root="true" ma:fieldsID="5e17bad196ed6b0dbc92252896e29bce" ns2:_="" ns3:_="">
    <xsd:import namespace="c02b94f9-6747-4ce6-9509-c89e9bbb60b2"/>
    <xsd:import namespace="0209e6b0-b857-4313-a73e-75aad5955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b94f9-6747-4ce6-9509-c89e9bbb6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ledmærker" ma:readOnly="false" ma:fieldId="{5cf76f15-5ced-4ddc-b409-7134ff3c332f}" ma:taxonomyMulti="true" ma:sspId="bec6cc7a-72f5-44c6-a715-960c3ddb5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9e6b0-b857-4313-a73e-75aad59553d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2a0b02b-cddf-4f33-87f5-a76aeb761e21}" ma:internalName="TaxCatchAll" ma:showField="CatchAllData" ma:web="0209e6b0-b857-4313-a73e-75aad5955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1BCCEA-EE32-4FF6-9C01-343FA522F1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FE345F-34E4-496E-96AC-BE3385B14631}">
  <ds:schemaRefs>
    <ds:schemaRef ds:uri="http://purl.org/dc/terms/"/>
    <ds:schemaRef ds:uri="http://www.w3.org/XML/1998/namespace"/>
    <ds:schemaRef ds:uri="http://schemas.microsoft.com/office/2006/documentManagement/types"/>
    <ds:schemaRef ds:uri="b46e279d-4bb5-4fcc-8954-95039b355871"/>
    <ds:schemaRef ds:uri="http://purl.org/dc/elements/1.1/"/>
    <ds:schemaRef ds:uri="http://purl.org/dc/dcmitype/"/>
    <ds:schemaRef ds:uri="2c604da7-9e5f-46ec-9f60-b29908c308f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0209e6b0-b857-4313-a73e-75aad59553d7"/>
    <ds:schemaRef ds:uri="c02b94f9-6747-4ce6-9509-c89e9bbb60b2"/>
  </ds:schemaRefs>
</ds:datastoreItem>
</file>

<file path=customXml/itemProps3.xml><?xml version="1.0" encoding="utf-8"?>
<ds:datastoreItem xmlns:ds="http://schemas.openxmlformats.org/officeDocument/2006/customXml" ds:itemID="{66361653-8121-4D13-AC6A-A1A039375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b94f9-6747-4ce6-9509-c89e9bbb60b2"/>
    <ds:schemaRef ds:uri="0209e6b0-b857-4313-a73e-75aad5955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Grundlæggende</Template>
  <TotalTime>3988</TotalTime>
  <Words>805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7" baseType="lpstr">
      <vt:lpstr>Arial</vt:lpstr>
      <vt:lpstr>Corbel</vt:lpstr>
      <vt:lpstr>Metral</vt:lpstr>
      <vt:lpstr>Metral Bold</vt:lpstr>
      <vt:lpstr>Metral DemiBold</vt:lpstr>
      <vt:lpstr>Metral ExtraBold</vt:lpstr>
      <vt:lpstr>Wingdings</vt:lpstr>
      <vt:lpstr>Grundlæggende</vt:lpstr>
      <vt:lpstr>PowerPoint-præsentation</vt:lpstr>
      <vt:lpstr>PowerPoint-præsentation</vt:lpstr>
      <vt:lpstr>PowerPoint-præsentation</vt:lpstr>
      <vt:lpstr>PowerPoint-præsentation</vt:lpstr>
      <vt:lpstr>Relevante virksomheder og videregående uddannelser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Phie Bodil Strandby Lambert</dc:creator>
  <cp:lastModifiedBy>Kristina Strange Møller</cp:lastModifiedBy>
  <cp:revision>15</cp:revision>
  <dcterms:created xsi:type="dcterms:W3CDTF">2022-06-28T11:15:13Z</dcterms:created>
  <dcterms:modified xsi:type="dcterms:W3CDTF">2025-07-28T10:17:31Z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0x010100522164311E965844969453AFD501D6AA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