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6" r:id="rId5"/>
    <p:sldId id="257" r:id="rId6"/>
    <p:sldId id="258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3BD"/>
    <a:srgbClr val="6E8A36"/>
    <a:srgbClr val="FF579D"/>
    <a:srgbClr val="FDC724"/>
    <a:srgbClr val="F28E2B"/>
    <a:srgbClr val="F2C02B"/>
    <a:srgbClr val="F2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223B8-126C-4489-8C1C-E67838F4934A}" v="2" dt="2026-05-20T09:08:5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haulov Jørgensen" userId="8ec4f1ef-8431-4e91-abd2-d82fd0d812b0" providerId="ADAL" clId="{DC345A08-A516-47A0-9DBB-1BDEC61B04A7}"/>
    <pc:docChg chg="custSel modSld">
      <pc:chgData name="Maria Thaulov Jørgensen" userId="8ec4f1ef-8431-4e91-abd2-d82fd0d812b0" providerId="ADAL" clId="{DC345A08-A516-47A0-9DBB-1BDEC61B04A7}" dt="2026-05-20T09:13:53.473" v="21" actId="1076"/>
      <pc:docMkLst>
        <pc:docMk/>
      </pc:docMkLst>
      <pc:sldChg chg="modSp mod">
        <pc:chgData name="Maria Thaulov Jørgensen" userId="8ec4f1ef-8431-4e91-abd2-d82fd0d812b0" providerId="ADAL" clId="{DC345A08-A516-47A0-9DBB-1BDEC61B04A7}" dt="2026-05-20T09:13:53.473" v="21" actId="1076"/>
        <pc:sldMkLst>
          <pc:docMk/>
          <pc:sldMk cId="1643212371" sldId="256"/>
        </pc:sldMkLst>
        <pc:spChg chg="mod">
          <ac:chgData name="Maria Thaulov Jørgensen" userId="8ec4f1ef-8431-4e91-abd2-d82fd0d812b0" providerId="ADAL" clId="{DC345A08-A516-47A0-9DBB-1BDEC61B04A7}" dt="2026-05-20T09:13:53.473" v="21" actId="1076"/>
          <ac:spMkLst>
            <pc:docMk/>
            <pc:sldMk cId="1643212371" sldId="256"/>
            <ac:spMk id="5" creationId="{7570E98A-7981-473D-BD84-6E492B6AB328}"/>
          </ac:spMkLst>
        </pc:spChg>
      </pc:sldChg>
      <pc:sldChg chg="modSp mod">
        <pc:chgData name="Maria Thaulov Jørgensen" userId="8ec4f1ef-8431-4e91-abd2-d82fd0d812b0" providerId="ADAL" clId="{DC345A08-A516-47A0-9DBB-1BDEC61B04A7}" dt="2026-05-20T09:07:55.582" v="1" actId="20577"/>
        <pc:sldMkLst>
          <pc:docMk/>
          <pc:sldMk cId="1725973799" sldId="257"/>
        </pc:sldMkLst>
        <pc:spChg chg="mod">
          <ac:chgData name="Maria Thaulov Jørgensen" userId="8ec4f1ef-8431-4e91-abd2-d82fd0d812b0" providerId="ADAL" clId="{DC345A08-A516-47A0-9DBB-1BDEC61B04A7}" dt="2026-05-20T09:07:55.582" v="1" actId="20577"/>
          <ac:spMkLst>
            <pc:docMk/>
            <pc:sldMk cId="1725973799" sldId="257"/>
            <ac:spMk id="12" creationId="{8D1D2DE1-8A11-4D86-856F-FEAB24BA4EC6}"/>
          </ac:spMkLst>
        </pc:spChg>
      </pc:sldChg>
      <pc:sldChg chg="modSp mod">
        <pc:chgData name="Maria Thaulov Jørgensen" userId="8ec4f1ef-8431-4e91-abd2-d82fd0d812b0" providerId="ADAL" clId="{DC345A08-A516-47A0-9DBB-1BDEC61B04A7}" dt="2026-05-20T09:08:01.179" v="3" actId="20577"/>
        <pc:sldMkLst>
          <pc:docMk/>
          <pc:sldMk cId="1903513349" sldId="258"/>
        </pc:sldMkLst>
        <pc:spChg chg="mod">
          <ac:chgData name="Maria Thaulov Jørgensen" userId="8ec4f1ef-8431-4e91-abd2-d82fd0d812b0" providerId="ADAL" clId="{DC345A08-A516-47A0-9DBB-1BDEC61B04A7}" dt="2026-05-20T09:08:01.179" v="3" actId="20577"/>
          <ac:spMkLst>
            <pc:docMk/>
            <pc:sldMk cId="1903513349" sldId="258"/>
            <ac:spMk id="12" creationId="{8D1D2DE1-8A11-4D86-856F-FEAB24BA4EC6}"/>
          </ac:spMkLst>
        </pc:spChg>
      </pc:sldChg>
      <pc:sldChg chg="modSp mod">
        <pc:chgData name="Maria Thaulov Jørgensen" userId="8ec4f1ef-8431-4e91-abd2-d82fd0d812b0" providerId="ADAL" clId="{DC345A08-A516-47A0-9DBB-1BDEC61B04A7}" dt="2026-05-20T09:08:13.660" v="18" actId="20577"/>
        <pc:sldMkLst>
          <pc:docMk/>
          <pc:sldMk cId="1765165933" sldId="264"/>
        </pc:sldMkLst>
        <pc:spChg chg="mod">
          <ac:chgData name="Maria Thaulov Jørgensen" userId="8ec4f1ef-8431-4e91-abd2-d82fd0d812b0" providerId="ADAL" clId="{DC345A08-A516-47A0-9DBB-1BDEC61B04A7}" dt="2026-05-20T09:08:13.660" v="18" actId="20577"/>
          <ac:spMkLst>
            <pc:docMk/>
            <pc:sldMk cId="1765165933" sldId="264"/>
            <ac:spMk id="12" creationId="{8D1D2DE1-8A11-4D86-856F-FEAB24BA4E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15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9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0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6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6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04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70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80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20-05-2026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file:///C:\Users\ee88736\Downloads\FH-log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1JOikp9h15vnSYM6aY8ZLNpxG0e2VNRI&amp;ll=55.4574416795335%2C12.182157101454475&amp;z=17" TargetMode="External"/><Relationship Id="rId2" Type="http://schemas.openxmlformats.org/officeDocument/2006/relationships/hyperlink" Target="https://campus-koege.dk/for-dig-i-campus/events/campusplus/elever-og-sko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google.com/maps/d/edit?mid=1JOikp9h15vnSYM6aY8ZLNpxG0e2VNRI&amp;ll=55.4574416795335%2C12.182157101454475&amp;z=1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939487" y="1369867"/>
            <a:ext cx="6107332" cy="4363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100" b="1" cap="all" dirty="0" err="1">
                <a:solidFill>
                  <a:srgbClr val="0C73BD"/>
                </a:solidFill>
                <a:latin typeface="Metral Bold" panose="00000800000000000000" pitchFamily="50" charset="0"/>
              </a:rPr>
              <a:t>Forbered</a:t>
            </a:r>
            <a: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 Klassen TIL </a:t>
            </a:r>
            <a:b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</a:br>
            <a: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CAMPUS+</a:t>
            </a:r>
          </a:p>
          <a:p>
            <a:pPr algn="l">
              <a:spcAft>
                <a:spcPts val="600"/>
              </a:spcAft>
            </a:pPr>
            <a:endParaRPr lang="en-US" sz="5100" b="1" cap="all" dirty="0">
              <a:solidFill>
                <a:srgbClr val="6E8A36"/>
              </a:solidFill>
              <a:latin typeface="Metral Bold" panose="00000800000000000000" pitchFamily="50" charset="0"/>
            </a:endParaRPr>
          </a:p>
          <a:p>
            <a:pPr algn="l">
              <a:spcAft>
                <a:spcPts val="600"/>
              </a:spcAft>
            </a:pPr>
            <a:r>
              <a:rPr lang="en-US" sz="51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-For GRUNDSKOLER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A68443B-4C37-4FD2-9CB5-1CDED4CF8085}"/>
              </a:ext>
            </a:extLst>
          </p:cNvPr>
          <p:cNvGrpSpPr/>
          <p:nvPr/>
        </p:nvGrpSpPr>
        <p:grpSpPr>
          <a:xfrm>
            <a:off x="970384" y="5243804"/>
            <a:ext cx="10645225" cy="1305970"/>
            <a:chOff x="-3675928" y="6760659"/>
            <a:chExt cx="11778001" cy="104051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CA37D191-5B3F-4ED3-B472-4002582E2C93}"/>
                </a:ext>
              </a:extLst>
            </p:cNvPr>
            <p:cNvGrpSpPr/>
            <p:nvPr/>
          </p:nvGrpSpPr>
          <p:grpSpPr>
            <a:xfrm>
              <a:off x="-3675928" y="6760659"/>
              <a:ext cx="11778001" cy="882069"/>
              <a:chOff x="-3693683" y="6698516"/>
              <a:chExt cx="11778001" cy="882069"/>
            </a:xfrm>
          </p:grpSpPr>
          <p:pic>
            <p:nvPicPr>
              <p:cNvPr id="15" name="Billede 14" descr="Et billede, der indeholder tekst, Font/skrifttype, logo, hvid&#10;&#10;Automatisk genereret beskrivelse">
                <a:extLst>
                  <a:ext uri="{FF2B5EF4-FFF2-40B4-BE49-F238E27FC236}">
                    <a16:creationId xmlns:a16="http://schemas.microsoft.com/office/drawing/2014/main" id="{1E2BEAA8-205F-4F08-9EC0-7BC8A7D72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394" y="6698516"/>
                <a:ext cx="2421924" cy="787669"/>
              </a:xfrm>
              <a:prstGeom prst="rect">
                <a:avLst/>
              </a:prstGeom>
            </p:spPr>
          </p:pic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BE7A0316-B8C2-4AC8-BF22-409F83689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93683" y="7163569"/>
                <a:ext cx="2480292" cy="243963"/>
              </a:xfrm>
              <a:prstGeom prst="rect">
                <a:avLst/>
              </a:prstGeom>
            </p:spPr>
          </p:pic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F13399D4-6539-4C13-88F9-DEE6C9852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0218" y="6792917"/>
                <a:ext cx="1988259" cy="787668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ED723FED-BC31-4410-9BAB-CF22FB0F9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0811" y="7102497"/>
                <a:ext cx="2422585" cy="332271"/>
              </a:xfrm>
              <a:prstGeom prst="rect">
                <a:avLst/>
              </a:prstGeom>
            </p:spPr>
          </p:pic>
        </p:grpSp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8DF00797-CD69-4EF0-AABC-B6B011E60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4067" y="6760659"/>
              <a:ext cx="1040514" cy="1040514"/>
            </a:xfrm>
            <a:prstGeom prst="rect">
              <a:avLst/>
            </a:prstGeom>
          </p:spPr>
        </p:pic>
      </p:grpSp>
      <p:pic>
        <p:nvPicPr>
          <p:cNvPr id="7" name="Pladsholder til indhold 6" descr="Et billede, der indeholder tøj, person, udendørs, fodtøj&#10;&#10;Automatisk genereret beskrivelse">
            <a:extLst>
              <a:ext uri="{FF2B5EF4-FFF2-40B4-BE49-F238E27FC236}">
                <a16:creationId xmlns:a16="http://schemas.microsoft.com/office/drawing/2014/main" id="{4CB30C02-7E99-A6D7-134A-E11B6B5B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1" y="625576"/>
            <a:ext cx="3021156" cy="4529470"/>
          </a:xfrm>
        </p:spPr>
      </p:pic>
      <p:pic>
        <p:nvPicPr>
          <p:cNvPr id="8" name="Billede 7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C4D23133-7154-DF63-AE97-326C7E519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158240" y="1332855"/>
            <a:ext cx="9875520" cy="780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solidFill>
                  <a:srgbClr val="0C73BD"/>
                </a:solidFill>
                <a:latin typeface="Metral ExtraBold" panose="00000900000000000000" pitchFamily="2" charset="0"/>
              </a:rPr>
              <a:t>Lektion: 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89" y="2402456"/>
            <a:ext cx="9872871" cy="4038600"/>
          </a:xfrm>
        </p:spPr>
        <p:txBody>
          <a:bodyPr>
            <a:noAutofit/>
          </a:bodyPr>
          <a:lstStyle/>
          <a:p>
            <a:pPr algn="l">
              <a:buClr>
                <a:srgbClr val="0C73BD"/>
              </a:buClr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Varighed: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1 lektion</a:t>
            </a:r>
          </a:p>
          <a:p>
            <a:pPr algn="l">
              <a:buClr>
                <a:srgbClr val="0C73BD"/>
              </a:buClr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Formål: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At forberede eleverne til CAMPUS+ eventet. De bliver introduceret til, hvilke muligheder og aktiviteter de skal møde på dagen, og de får planlagt deres rute til CAMPUS+ dagen.</a:t>
            </a:r>
          </a:p>
          <a:p>
            <a:pPr marL="45720" indent="0" algn="l">
              <a:buNone/>
            </a:pPr>
            <a:r>
              <a:rPr lang="da-DK" sz="1600" b="1" dirty="0">
                <a:solidFill>
                  <a:srgbClr val="0C73BD"/>
                </a:solidFill>
                <a:latin typeface="Metral" panose="00000800000000000000" pitchFamily="2" charset="0"/>
              </a:rPr>
              <a:t>Udstyr: </a:t>
            </a: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Denne PP – findes også som pdf på: </a:t>
            </a:r>
            <a:r>
              <a:rPr lang="da-DK" sz="1200" dirty="0">
                <a:solidFill>
                  <a:srgbClr val="0C73BD"/>
                </a:solidFill>
                <a:latin typeface="Me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Elever og skoler | Campus </a:t>
            </a:r>
            <a:r>
              <a:rPr lang="da-DK" sz="1200" dirty="0" err="1">
                <a:solidFill>
                  <a:srgbClr val="0C73BD"/>
                </a:solidFill>
                <a:latin typeface="Me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koege</a:t>
            </a:r>
            <a:r>
              <a:rPr lang="da-DK" sz="1200" dirty="0">
                <a:solidFill>
                  <a:srgbClr val="0C73BD"/>
                </a:solidFill>
                <a:latin typeface="Metral" panose="000005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(campus-koege.dk)</a:t>
            </a:r>
            <a:endParaRPr lang="da-DK" sz="1600" dirty="0">
              <a:solidFill>
                <a:srgbClr val="0C73BD"/>
              </a:solidFill>
              <a:latin typeface="Metral" panose="00000500000000000000" pitchFamily="50" charset="0"/>
            </a:endParaRP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Computer og projektor til det interaktive kort (som løbende opdateres med nye stande) </a:t>
            </a: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Interaktivt kort - find det på </a:t>
            </a:r>
            <a:r>
              <a:rPr lang="en-US" sz="1050" dirty="0">
                <a:solidFill>
                  <a:srgbClr val="0C73BD"/>
                </a:solidFill>
                <a:latin typeface="Metral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CAMPUS+ 2026 - Google My Maps</a:t>
            </a:r>
            <a:r>
              <a:rPr lang="en-US" sz="1050" dirty="0">
                <a:solidFill>
                  <a:srgbClr val="0C73BD"/>
                </a:solidFill>
                <a:latin typeface="Metral" panose="00000500000000000000" pitchFamily="50" charset="0"/>
              </a:rPr>
              <a:t>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– Bed eleverne om at finde kortet på deres computer/mobil, eller vis det på en projektor. Her kan I læse om alle aktiviteterne, som de forskellige standholdere deltager med.</a:t>
            </a:r>
          </a:p>
          <a:p>
            <a:pPr marL="285750" indent="-285750" algn="l">
              <a:buClr>
                <a:srgbClr val="0C73BD"/>
              </a:buClr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Download </a:t>
            </a:r>
            <a:r>
              <a:rPr lang="da-DK" sz="1600" dirty="0" err="1">
                <a:solidFill>
                  <a:schemeClr val="tx1"/>
                </a:solidFill>
                <a:latin typeface="Metral DemiBold" panose="00000700000000000000" pitchFamily="2" charset="0"/>
              </a:rPr>
              <a:t>LæringsRuter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 appen på jeres telefoner og orientér jer om, hvilke stande I skal besøge i hver zone</a:t>
            </a:r>
          </a:p>
        </p:txBody>
      </p:sp>
      <p:pic>
        <p:nvPicPr>
          <p:cNvPr id="10" name="Billede 9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D202B8D-18B8-2C8B-EB11-3144456C2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9" y="304738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200150" y="1175961"/>
            <a:ext cx="423003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783771"/>
            <a:ext cx="5364444" cy="5312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600" dirty="0" err="1">
                <a:solidFill>
                  <a:schemeClr val="tx1"/>
                </a:solidFill>
                <a:latin typeface="Metral Bold" panose="00000800000000000000" pitchFamily="50" charset="0"/>
              </a:rPr>
              <a:t>Beskrivelse</a:t>
            </a:r>
            <a:r>
              <a:rPr lang="en-US" sz="1600" dirty="0">
                <a:solidFill>
                  <a:schemeClr val="tx1"/>
                </a:solidFill>
                <a:latin typeface="Metral Bold" panose="00000800000000000000" pitchFamily="50" charset="0"/>
              </a:rPr>
              <a:t>: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Opdel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3-4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personer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-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rundt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sammen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disse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Læs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standaktiviteterne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interaktive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marL="0" lvl="1" indent="-182880" algn="l">
              <a:spcBef>
                <a:spcPts val="1400"/>
              </a:spcBef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linket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1200" dirty="0">
                <a:solidFill>
                  <a:srgbClr val="0C73B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CAMPUS+ 2026 - Google My Maps</a:t>
            </a:r>
            <a:endParaRPr lang="en-US" sz="1600" u="sng" dirty="0">
              <a:solidFill>
                <a:srgbClr val="0C73BD"/>
              </a:solidFill>
              <a:latin typeface="Metral" panose="00000500000000000000" pitchFamily="50" charset="0"/>
            </a:endParaRP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NU er I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klar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4" name="Billede 3" descr="Et billede, der indeholder tøj, udendørs, person, fodtøj&#10;&#10;Automatisk genereret beskrivelse">
            <a:extLst>
              <a:ext uri="{FF2B5EF4-FFF2-40B4-BE49-F238E27FC236}">
                <a16:creationId xmlns:a16="http://schemas.microsoft.com/office/drawing/2014/main" id="{23EC8139-EFD5-C416-BE5E-E2D1A378F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532321"/>
            <a:ext cx="3720362" cy="372036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F6D6A9DC-31C9-8E4F-DB1D-7A6842378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191932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066802" y="972589"/>
            <a:ext cx="5966925" cy="133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solidFill>
                  <a:srgbClr val="0C73BD"/>
                </a:solidFill>
                <a:latin typeface="Metral Bold" panose="00000800000000000000" pitchFamily="50" charset="0"/>
              </a:rPr>
              <a:t>CAMPUS+ AKTIVITETER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2" y="2006083"/>
            <a:ext cx="5084178" cy="4089918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Download LæringsRuter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telefoner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Indtast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lærer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Inddel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mindst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og max fire –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Skriv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et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holdnavn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retningslinjerne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startzone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tildelt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30 min.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hver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quizzen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zone. Swipe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højre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automatisk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fede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Efter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CAMPUS+ 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udfylde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og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derved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også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vinde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hele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57EE72D7-5076-AD59-1A41-0F4B14DE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1F88ABC-8587-9CE5-DAE6-C7F6B1FB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02" y="2776825"/>
            <a:ext cx="4831024" cy="14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3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6106704" y="609600"/>
            <a:ext cx="53644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>
                <a:solidFill>
                  <a:srgbClr val="0C73BD"/>
                </a:solidFill>
                <a:latin typeface="Metral Bold" panose="00000800000000000000" pitchFamily="50" charset="0"/>
              </a:rPr>
              <a:t>PRAKTISK INFORMATION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2057400"/>
            <a:ext cx="5364444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madpakken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 Eller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køb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mad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Lovparken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i Køge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Festuges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food trucks –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20% rabat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alt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b="1" dirty="0" err="1">
                <a:solidFill>
                  <a:schemeClr val="tx1"/>
                </a:solidFill>
                <a:latin typeface="Metral" panose="00000500000000000000" pitchFamily="50" charset="0"/>
              </a:rPr>
              <a:t>solcreme</a:t>
            </a: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bestilt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sol… men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tjek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vejret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</a:t>
            </a: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Hvis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du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spørgsmål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</a:b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–&gt; find de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søde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frivillige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neongule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veste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Pas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godt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hinanden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  <a:sym typeface="Wingdings" panose="05000000000000000000" pitchFamily="2" charset="2"/>
              </a:rPr>
              <a:t> 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</p:txBody>
      </p:sp>
      <p:pic>
        <p:nvPicPr>
          <p:cNvPr id="4" name="Billede 3" descr="Et billede, der indeholder tøj, person, Ansigt, smil&#10;&#10;Automatisk genereret beskrivelse">
            <a:extLst>
              <a:ext uri="{FF2B5EF4-FFF2-40B4-BE49-F238E27FC236}">
                <a16:creationId xmlns:a16="http://schemas.microsoft.com/office/drawing/2014/main" id="{AF9E7829-84F6-DFE7-A993-B9877F42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" y="1287780"/>
            <a:ext cx="4892802" cy="489280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A97D536-1D35-7416-0FFA-03F72FADC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3622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5933"/>
      </p:ext>
    </p:extLst>
  </p:cSld>
  <p:clrMapOvr>
    <a:masterClrMapping/>
  </p:clrMapOvr>
</p:sld>
</file>

<file path=ppt/theme/theme1.xml><?xml version="1.0" encoding="utf-8"?>
<a:theme xmlns:a="http://schemas.openxmlformats.org/drawingml/2006/main" name="Grundlæggende">
  <a:themeElements>
    <a:clrScheme name="Grundlæggend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9e6b0-b857-4313-a73e-75aad59553d7" xsi:nil="true"/>
    <lcf76f155ced4ddcb4097134ff3c332f xmlns="c02b94f9-6747-4ce6-9509-c89e9bbb60b2">
      <Terms xmlns="http://schemas.microsoft.com/office/infopath/2007/PartnerControls"/>
    </lcf76f155ced4ddcb4097134ff3c332f>
    <MediaLengthInSeconds xmlns="c02b94f9-6747-4ce6-9509-c89e9bbb60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2164311E965844969453AFD501D6AA" ma:contentTypeVersion="17" ma:contentTypeDescription="Opret et nyt dokument." ma:contentTypeScope="" ma:versionID="19fe49334a1076f8fce361fbc245002d">
  <xsd:schema xmlns:xsd="http://www.w3.org/2001/XMLSchema" xmlns:xs="http://www.w3.org/2001/XMLSchema" xmlns:p="http://schemas.microsoft.com/office/2006/metadata/properties" xmlns:ns2="c02b94f9-6747-4ce6-9509-c89e9bbb60b2" xmlns:ns3="0209e6b0-b857-4313-a73e-75aad59553d7" targetNamespace="http://schemas.microsoft.com/office/2006/metadata/properties" ma:root="true" ma:fieldsID="a99626bc9aa16612b475a9cd2beb2061" ns2:_="" ns3:_="">
    <xsd:import namespace="c02b94f9-6747-4ce6-9509-c89e9bbb60b2"/>
    <xsd:import namespace="0209e6b0-b857-4313-a73e-75aad5955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b94f9-6747-4ce6-9509-c89e9bbb6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bec6cc7a-72f5-44c6-a715-960c3ddb5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9e6b0-b857-4313-a73e-75aad59553d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2a0b02b-cddf-4f33-87f5-a76aeb761e21}" ma:internalName="TaxCatchAll" ma:showField="CatchAllData" ma:web="0209e6b0-b857-4313-a73e-75aad5955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FE345F-34E4-496E-96AC-BE3385B14631}">
  <ds:schemaRefs>
    <ds:schemaRef ds:uri="http://purl.org/dc/terms/"/>
    <ds:schemaRef ds:uri="http://www.w3.org/XML/1998/namespace"/>
    <ds:schemaRef ds:uri="http://schemas.microsoft.com/office/2006/documentManagement/types"/>
    <ds:schemaRef ds:uri="b46e279d-4bb5-4fcc-8954-95039b355871"/>
    <ds:schemaRef ds:uri="http://purl.org/dc/elements/1.1/"/>
    <ds:schemaRef ds:uri="http://purl.org/dc/dcmitype/"/>
    <ds:schemaRef ds:uri="2c604da7-9e5f-46ec-9f60-b29908c308f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209e6b0-b857-4313-a73e-75aad59553d7"/>
    <ds:schemaRef ds:uri="c02b94f9-6747-4ce6-9509-c89e9bbb60b2"/>
  </ds:schemaRefs>
</ds:datastoreItem>
</file>

<file path=customXml/itemProps2.xml><?xml version="1.0" encoding="utf-8"?>
<ds:datastoreItem xmlns:ds="http://schemas.openxmlformats.org/officeDocument/2006/customXml" ds:itemID="{47937316-DD79-4496-86B0-02A89E81F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b94f9-6747-4ce6-9509-c89e9bbb60b2"/>
    <ds:schemaRef ds:uri="0209e6b0-b857-4313-a73e-75aad595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1BCCEA-EE32-4FF6-9C01-343FA522F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Grundlæggende</Template>
  <TotalTime>3545</TotalTime>
  <Words>379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Corbel</vt:lpstr>
      <vt:lpstr>Metral</vt:lpstr>
      <vt:lpstr>Metral Bold</vt:lpstr>
      <vt:lpstr>Metral DemiBold</vt:lpstr>
      <vt:lpstr>Metral ExtraBold</vt:lpstr>
      <vt:lpstr>Wingdings</vt:lpstr>
      <vt:lpstr>Grundlæggende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Phie Bodil Strandby Lambert</dc:creator>
  <cp:lastModifiedBy>Maria Thaulov Jørgensen</cp:lastModifiedBy>
  <cp:revision>14</cp:revision>
  <dcterms:created xsi:type="dcterms:W3CDTF">2022-06-28T11:15:13Z</dcterms:created>
  <dcterms:modified xsi:type="dcterms:W3CDTF">2026-05-20T09:13:54Z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0x010100522164311E965844969453AFD501D6AA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